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6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</p:spPr>
      </p:pic>
      <p:pic>
        <p:nvPicPr>
          <p:cNvPr id="117" name="Picture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156" name="Picture 155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</p:spPr>
      </p:pic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</p:spPr>
      </p:pic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3/6/22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A3CFCD-35CE-437B-AAE1-6BCE371401DF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3/6/22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F3E6E64-2393-4030-8BB6-3516A6E9969F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 anchor="ctr"/>
          <a:lstStyle/>
          <a:p>
            <a:pPr>
              <a:buSzPct val="25000"/>
              <a:buFont typeface="StarSymbol"/>
              <a:buChar char="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200">
                <a:solidFill>
                  <a:srgbClr val="8B8B8B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3/6/22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414F0E-52CF-4169-8782-69BB9B32EEE0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 anchor="ctr"/>
          <a:lstStyle/>
          <a:p>
            <a:pPr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8B8B8B"/>
                </a:solidFill>
                <a:latin typeface="Calibri"/>
              </a:rPr>
              <a:t>3/6/22</a:t>
            </a:r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5259A2E-3ABC-4AC9-8925-D488DC35720C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 anchor="ctr"/>
          <a:lstStyle/>
          <a:p>
            <a:pPr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8B8B8B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8B8B8B"/>
                </a:solidFill>
                <a:latin typeface="Calibri"/>
              </a:rPr>
              <a:t>3/6/22</a:t>
            </a:r>
            <a:endParaRPr/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5D4941B-92FF-4C83-B78D-05285191B7AC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03808-38AB-4DC6-869C-DF313888856D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Railways Management 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8C43E-5046-4498-9E64-9402537C9359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Rajat Saxena (2000290140097)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Ritik Srivastava (2000290140104)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Chandresh Gangwar (2000290140037)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D89AEE48-A819-49B1-9243-9B0DDCD16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27636A"/>
          </a:solidFill>
        </p:spPr>
      </p:sp>
      <p:sp>
        <p:nvSpPr>
          <p:cNvPr id="248" name="CustomShape 2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4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44080" y="643320"/>
            <a:ext cx="9903600" cy="5570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36240" y="272374"/>
            <a:ext cx="4799964" cy="5927546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06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  <a:latin typeface="Calibri Light"/>
                <a:ea typeface="Calibri Light"/>
              </a:rPr>
              <a:t>INDIAN RAILWAYS – A SUNRISE INDUSTRY</a:t>
            </a:r>
            <a:endParaRPr/>
          </a:p>
        </p:txBody>
      </p:sp>
      <p:sp>
        <p:nvSpPr>
          <p:cNvPr id="207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08" name="TextShape 4"/>
          <p:cNvSpPr txBox="1"/>
          <p:nvPr/>
        </p:nvSpPr>
        <p:spPr>
          <a:xfrm>
            <a:off x="593640" y="2121840"/>
            <a:ext cx="4435560" cy="3772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 Railways in India, a sunrise industry!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 Indian Railways, a super ‘ </a:t>
            </a:r>
            <a:r>
              <a:rPr lang="en-US" sz="1900" dirty="0" err="1">
                <a:solidFill>
                  <a:srgbClr val="FFFFFF"/>
                </a:solidFill>
                <a:latin typeface="Calibri"/>
                <a:ea typeface="Calibri"/>
              </a:rPr>
              <a:t>Navaratna</a:t>
            </a: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’.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 The </a:t>
            </a:r>
            <a:r>
              <a:rPr lang="en-US" sz="1900" b="1" dirty="0">
                <a:solidFill>
                  <a:srgbClr val="FFFFFF"/>
                </a:solidFill>
                <a:latin typeface="Calibri"/>
                <a:ea typeface="Calibri"/>
              </a:rPr>
              <a:t>Indian Railways (IR)</a:t>
            </a: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 is a truly great institution. It is a global giant that operates profitably, effectively and with relatively little government support. 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</a:rPr>
              <a:t>                                                                                                           </a:t>
            </a:r>
            <a:endParaRPr dirty="0"/>
          </a:p>
          <a:p>
            <a:endParaRPr dirty="0"/>
          </a:p>
          <a:p>
            <a:pPr>
              <a:lnSpc>
                <a:spcPct val="90000"/>
              </a:lnSpc>
            </a:pPr>
            <a:endParaRPr dirty="0"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26126" y="1486072"/>
            <a:ext cx="6377640" cy="3708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11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rgbClr val="FFFFFF"/>
                </a:solidFill>
                <a:latin typeface="Calibri Light"/>
              </a:rPr>
              <a:t>Introduction</a:t>
            </a:r>
            <a:endParaRPr/>
          </a:p>
        </p:txBody>
      </p:sp>
      <p:sp>
        <p:nvSpPr>
          <p:cNvPr id="212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13" name="TextShape 4"/>
          <p:cNvSpPr txBox="1"/>
          <p:nvPr/>
        </p:nvSpPr>
        <p:spPr>
          <a:xfrm>
            <a:off x="593640" y="2121840"/>
            <a:ext cx="4076640" cy="3772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The Railways Management System is basically concerned with Train details Scheduling System like: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Train Number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Train Name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Arrival Time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Departure Time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Source 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Destination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</p:txBody>
      </p:sp>
      <p:pic>
        <p:nvPicPr>
          <p:cNvPr id="214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1495800"/>
            <a:ext cx="6596280" cy="3710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16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 Light"/>
              </a:rPr>
              <a:t>Modules Of Railway Management system</a:t>
            </a:r>
            <a:endParaRPr/>
          </a:p>
        </p:txBody>
      </p:sp>
      <p:sp>
        <p:nvSpPr>
          <p:cNvPr id="217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18" name="TextShape 4"/>
          <p:cNvSpPr txBox="1"/>
          <p:nvPr/>
        </p:nvSpPr>
        <p:spPr>
          <a:xfrm>
            <a:off x="593640" y="2121840"/>
            <a:ext cx="3821760" cy="3772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Calibri"/>
              </a:rPr>
              <a:t> Customer Module:</a:t>
            </a:r>
            <a:r>
              <a:rPr lang="en-US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alibri"/>
              </a:rPr>
              <a:t>Show train details in table format. Train details are like: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Train Number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Train Name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Arrival Time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Departure Time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Source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Destination 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19" name="Picture 20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1652760"/>
            <a:ext cx="6596280" cy="3396960"/>
          </a:xfrm>
          <a:prstGeom prst="rect">
            <a:avLst/>
          </a:prstGeom>
        </p:spPr>
      </p:pic>
      <p:sp>
        <p:nvSpPr>
          <p:cNvPr id="220" name="CustomShape 5"/>
          <p:cNvSpPr/>
          <p:nvPr/>
        </p:nvSpPr>
        <p:spPr>
          <a:xfrm>
            <a:off x="4724280" y="3200400"/>
            <a:ext cx="2742840" cy="369000"/>
          </a:xfrm>
          <a:prstGeom prst="rect">
            <a:avLst/>
          </a:prstGeom>
          <a:noFill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22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 Light"/>
              </a:rPr>
              <a:t>Modules Of Railway Management system</a:t>
            </a:r>
            <a:endParaRPr/>
          </a:p>
        </p:txBody>
      </p:sp>
      <p:sp>
        <p:nvSpPr>
          <p:cNvPr id="223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24" name="TextShape 4"/>
          <p:cNvSpPr txBox="1"/>
          <p:nvPr/>
        </p:nvSpPr>
        <p:spPr>
          <a:xfrm>
            <a:off x="593640" y="2121840"/>
            <a:ext cx="3821760" cy="3772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Calibri"/>
              </a:rPr>
              <a:t> </a:t>
            </a:r>
            <a:r>
              <a:rPr lang="en-US" sz="2400" b="1" dirty="0">
                <a:solidFill>
                  <a:srgbClr val="FFFFFF"/>
                </a:solidFill>
                <a:latin typeface="Calibri"/>
              </a:rPr>
              <a:t>Admin Module: 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Admin Authentication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Add Train Details 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Update Train Details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Delete train Details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Show Train Details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25" name="Picture 20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1652760"/>
            <a:ext cx="6596280" cy="3396960"/>
          </a:xfrm>
          <a:prstGeom prst="rect">
            <a:avLst/>
          </a:prstGeom>
        </p:spPr>
      </p:pic>
      <p:sp>
        <p:nvSpPr>
          <p:cNvPr id="226" name="CustomShape 5"/>
          <p:cNvSpPr/>
          <p:nvPr/>
        </p:nvSpPr>
        <p:spPr>
          <a:xfrm>
            <a:off x="4724280" y="3200400"/>
            <a:ext cx="2742840" cy="369000"/>
          </a:xfrm>
          <a:prstGeom prst="rect">
            <a:avLst/>
          </a:prstGeom>
          <a:noFill/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28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 Light"/>
              </a:rPr>
              <a:t>Technologies used in Train Management System</a:t>
            </a:r>
            <a:endParaRPr/>
          </a:p>
        </p:txBody>
      </p:sp>
      <p:sp>
        <p:nvSpPr>
          <p:cNvPr id="229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30" name="TextShape 4"/>
          <p:cNvSpPr txBox="1"/>
          <p:nvPr/>
        </p:nvSpPr>
        <p:spPr>
          <a:xfrm>
            <a:off x="593640" y="2121840"/>
            <a:ext cx="3821760" cy="3772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HTML &amp; CSS(Front End)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Java (Eclipse)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JSP(Java Server Page)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Servlet (Request &amp; Response)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Data Base (My SQL)</a:t>
            </a:r>
            <a:endParaRPr dirty="0"/>
          </a:p>
        </p:txBody>
      </p:sp>
      <p:pic>
        <p:nvPicPr>
          <p:cNvPr id="23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743760"/>
            <a:ext cx="6596280" cy="5214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33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FFFFFF"/>
                </a:solidFill>
                <a:latin typeface="Calibri Light"/>
              </a:rPr>
              <a:t>Feature of Railway Management System</a:t>
            </a:r>
            <a:endParaRPr/>
          </a:p>
        </p:txBody>
      </p:sp>
      <p:sp>
        <p:nvSpPr>
          <p:cNvPr id="234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35" name="TextShape 4"/>
          <p:cNvSpPr txBox="1"/>
          <p:nvPr/>
        </p:nvSpPr>
        <p:spPr>
          <a:xfrm>
            <a:off x="485159" y="2247088"/>
            <a:ext cx="4185121" cy="3647551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User Can Search details of the trains.</a:t>
            </a: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User can see the Train Timetable.</a:t>
            </a: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Railway Management System is a web-based project by which admin can edit, add, delete and update the record of Timetable ,Trains, Fare.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747000"/>
            <a:ext cx="6596280" cy="5208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37500" y="206203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38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 Light"/>
              </a:rPr>
              <a:t>Scope of the project Railway Reservation System
</a:t>
            </a:r>
            <a:endParaRPr/>
          </a:p>
        </p:txBody>
      </p:sp>
      <p:sp>
        <p:nvSpPr>
          <p:cNvPr id="239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40" name="TextShape 4"/>
          <p:cNvSpPr txBox="1"/>
          <p:nvPr/>
        </p:nvSpPr>
        <p:spPr>
          <a:xfrm>
            <a:off x="337499" y="2116081"/>
            <a:ext cx="4432463" cy="3778559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00000"/>
              </a:lnSpc>
              <a:buSzPct val="25000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Our project aims  is that  we have tried to computerize various processes of Railway Reservation System.</a:t>
            </a:r>
            <a:endParaRPr dirty="0"/>
          </a:p>
          <a:p>
            <a:pPr lvl="1">
              <a:lnSpc>
                <a:spcPct val="100000"/>
              </a:lnSpc>
              <a:buSzPct val="25000"/>
            </a:pPr>
            <a:endParaRPr lang="en-US" dirty="0"/>
          </a:p>
          <a:p>
            <a:pPr marL="800100" lvl="1" indent="-3429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It satisfy the user requirement</a:t>
            </a:r>
            <a:endParaRPr dirty="0"/>
          </a:p>
          <a:p>
            <a:pPr marL="800100" lvl="1" indent="-3429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Be easy to understand by the user and operator.</a:t>
            </a:r>
            <a:endParaRPr dirty="0"/>
          </a:p>
          <a:p>
            <a:pPr marL="800100" lvl="1" indent="-3429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Be easy to operate.</a:t>
            </a:r>
            <a:endParaRPr dirty="0"/>
          </a:p>
          <a:p>
            <a:pPr marL="800100" lvl="1" indent="-34290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Have a good user interface.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744840"/>
            <a:ext cx="6596280" cy="52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36240" y="303480"/>
            <a:ext cx="4334040" cy="58964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  <a:miter/>
          </a:ln>
        </p:spPr>
      </p:sp>
      <p:sp>
        <p:nvSpPr>
          <p:cNvPr id="243" name="TextShape 2"/>
          <p:cNvSpPr txBox="1"/>
          <p:nvPr/>
        </p:nvSpPr>
        <p:spPr>
          <a:xfrm>
            <a:off x="594360" y="640440"/>
            <a:ext cx="3821760" cy="1344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 Light"/>
              </a:rPr>
              <a:t>Objective of Project on Railway Reservation System
</a:t>
            </a:r>
            <a:endParaRPr/>
          </a:p>
        </p:txBody>
      </p:sp>
      <p:sp>
        <p:nvSpPr>
          <p:cNvPr id="244" name="Line 3"/>
          <p:cNvSpPr/>
          <p:nvPr/>
        </p:nvSpPr>
        <p:spPr>
          <a:xfrm>
            <a:off x="703800" y="2050560"/>
            <a:ext cx="3685320" cy="0"/>
          </a:xfrm>
          <a:prstGeom prst="line">
            <a:avLst/>
          </a:prstGeom>
          <a:ln w="22320">
            <a:solidFill>
              <a:srgbClr val="E7E6E6"/>
            </a:solidFill>
            <a:miter/>
          </a:ln>
        </p:spPr>
      </p:sp>
      <p:sp>
        <p:nvSpPr>
          <p:cNvPr id="245" name="TextShape 4"/>
          <p:cNvSpPr txBox="1"/>
          <p:nvPr/>
        </p:nvSpPr>
        <p:spPr>
          <a:xfrm>
            <a:off x="336240" y="2187018"/>
            <a:ext cx="4443150" cy="4349858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The main objective of the Project on Railway Reservation System is to manage the details of Train.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The project is totally built at administrative end and thus only the administrator is guaranteed the access.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User can see the train details only.</a:t>
            </a: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 It tracks all the details about the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10560" y="747000"/>
            <a:ext cx="6596280" cy="5208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479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StarSymbol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Chandresh Gangwar</cp:lastModifiedBy>
  <cp:revision>3</cp:revision>
  <dcterms:modified xsi:type="dcterms:W3CDTF">2022-03-06T18:33:09Z</dcterms:modified>
</cp:coreProperties>
</file>